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75b9fb07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975b9fb07b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b0e22e9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9b0e22e94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b0e22e945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9b0e22e945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b0e22e94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9b0e22e945_0_7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75b9fb07b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975b9fb07b_8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75b9fb07b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975b9fb07b_8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b0e22e9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9b0e22e94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0e22e9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9b0e22e945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b0e22e9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9b0e22e94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b0e22e94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9b0e22e945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b0e22e94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9b0e22e945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0e22e94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b0e22e945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b0e22e9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9b0e22e945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hyperlink" Target="https://pymatgen.org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pymatgen.org/index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hyperlink" Target="https://arxiv.org/pdf/1903.06813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s://machine.lea.rning.dev/battery/voltage_predictor/index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://www.demec.ufpr.br/portal/gbio/tratamentos-superficiais/" TargetMode="External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hyperlink" Target="https://materialsprojec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8983" y="-737590"/>
            <a:ext cx="15193688" cy="778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49" y="5157192"/>
            <a:ext cx="1173807" cy="1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0" l="23076" r="0" t="0"/>
          <a:stretch/>
        </p:blipFill>
        <p:spPr>
          <a:xfrm>
            <a:off x="1449560" y="5229199"/>
            <a:ext cx="3206279" cy="1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1325700" y="1520375"/>
            <a:ext cx="9540600" cy="2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Pesquisa e Desenvolvimento de Materiais Biocompatíveis para Eletrodos. </a:t>
            </a:r>
            <a:endParaRPr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869125" y="5075538"/>
            <a:ext cx="5997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Discente: Gilberto Martins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Orientador: Edgard Morya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019975" y="4770500"/>
            <a:ext cx="2300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Atividade Contextualizada 10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407373" y="234000"/>
            <a:ext cx="595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2273400" y="1293825"/>
            <a:ext cx="2141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Pymatgen.org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25" y="2029550"/>
            <a:ext cx="6338113" cy="42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100" y="872063"/>
            <a:ext cx="4812201" cy="53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4490250" y="6358025"/>
            <a:ext cx="29526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https://pymatgen.org/index.html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4806300" y="2598000"/>
            <a:ext cx="257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pt-BR" sz="6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endParaRPr b="1" sz="6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6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407373" y="234000"/>
            <a:ext cx="595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21725" y="1399400"/>
            <a:ext cx="11195100" cy="4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Calibri"/>
              <a:buChar char="-"/>
            </a:pP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JOSHI, Rajendra P. et al. Machine learning the voltage of electrode materials in metal-ion batteries. </a:t>
            </a:r>
            <a:r>
              <a:rPr b="1"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ACS applied materials &amp; interfaces</a:t>
            </a: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v. 11, n. 20, p. 18494-18503, 2019.</a:t>
            </a:r>
            <a:endParaRPr sz="23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Calibri"/>
              <a:buChar char="-"/>
            </a:pP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HONG, Guosong; LIEBER, Charles M. Novel electrode technologies for neural recordings. </a:t>
            </a:r>
            <a:r>
              <a:rPr b="1"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Nature Reviews Neuroscience</a:t>
            </a: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v. 20, n. 6, p. 330-345, 2019.</a:t>
            </a:r>
            <a:endParaRPr sz="23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Calibri"/>
              <a:buChar char="-"/>
            </a:pP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REZENDE, Maria Cristina Rosifini Rosifini Alves et al. O papel da adsorção de proteínas na osseointegração. </a:t>
            </a:r>
            <a:r>
              <a:rPr b="1"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ARCHIVES OF HEALTH INVESTIGATION</a:t>
            </a:r>
            <a:r>
              <a:rPr lang="pt-BR" sz="2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v. 4, n. 3, 2015.</a:t>
            </a:r>
            <a:endParaRPr sz="23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Font typeface="Calibri"/>
              <a:buChar char="-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Jain*, S.P. Ong*, G. Hautier, W. Chen, W.D. Richards, S. Dacek, S. Cholia, D. Gunter, D. Skinner, G. Ceder, K.A. Persson </a:t>
            </a:r>
            <a:r>
              <a:rPr i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(*=equal contributions) </a:t>
            </a: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Materials Project: A materials genome approach to accelerating materials innovation</a:t>
            </a:r>
            <a:r>
              <a:rPr i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 Materials, 2013, 1(1), 011002.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Pymatgen.org - Link:  </a:t>
            </a:r>
            <a:r>
              <a:rPr lang="pt-BR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https://pymatgen.org/index.html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-12239" l="41544" r="34830" t="-22404"/>
          <a:stretch/>
        </p:blipFill>
        <p:spPr>
          <a:xfrm>
            <a:off x="7104112" y="5589240"/>
            <a:ext cx="2088231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0" y="5517232"/>
            <a:ext cx="2518381" cy="95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2039844" y="1916832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-10156" l="0" r="60083" t="0"/>
          <a:stretch/>
        </p:blipFill>
        <p:spPr>
          <a:xfrm>
            <a:off x="2968779" y="5589240"/>
            <a:ext cx="4207344" cy="77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-24485" l="70057" r="0" t="-22400"/>
          <a:stretch/>
        </p:blipFill>
        <p:spPr>
          <a:xfrm>
            <a:off x="9353709" y="5497921"/>
            <a:ext cx="2646950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3721500" y="3908888"/>
            <a:ext cx="4749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E-mail: gilberto.filho@edu.isd.org.br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35600" y="1859475"/>
            <a:ext cx="10587000" cy="4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Char char="●"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Artigo Base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Ferramentas Utilizadas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Código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Artigo Base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625" y="1065000"/>
            <a:ext cx="7716825" cy="50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2578250" y="6164500"/>
            <a:ext cx="72942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Link para o artigo: 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https://arxiv.org/pdf/1903.06813.pdf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Artigo Base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4" y="1188525"/>
            <a:ext cx="6877151" cy="51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799" y="1838317"/>
            <a:ext cx="39147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407375" y="6423500"/>
            <a:ext cx="5885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lang="pt-BR" sz="1200" u="sng">
                <a:solidFill>
                  <a:schemeClr val="hlink"/>
                </a:solidFill>
                <a:hlinkClick r:id="rId6"/>
              </a:rPr>
              <a:t>https://machine.lea.rning.dev/battery/voltage_predictor/index.php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448793" y="649291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5" y="1065000"/>
            <a:ext cx="5247625" cy="5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1040825" y="6180200"/>
            <a:ext cx="368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Figura 1 - Tetraedro de Ciência dos Materiais. Fonte: Callister 8ªed.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625" y="404675"/>
            <a:ext cx="2304275" cy="207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7850" y="738150"/>
            <a:ext cx="2304275" cy="2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2950" y="2745150"/>
            <a:ext cx="2430750" cy="24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87825" y="3671713"/>
            <a:ext cx="2191900" cy="21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7905500" y="5885150"/>
            <a:ext cx="3433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Figura 2 - Exemplos dos tipos de materiais: Metálicos, poliméricos, cerâmicos e compósitos.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1188525" y="1563913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Aplicação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188525" y="3344313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Biomateriais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819775" y="3344313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Processamento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4819775" y="1596713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Propriedades Mecânicas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8451025" y="3344313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Custo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4819775" y="5091900"/>
            <a:ext cx="2377200" cy="86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Propriedades Químicas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 rot="5400000">
            <a:off x="1974525" y="2579213"/>
            <a:ext cx="805200" cy="61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790150" y="3469413"/>
            <a:ext cx="805200" cy="61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7421400" y="3469413"/>
            <a:ext cx="805200" cy="61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 rot="-5400000">
            <a:off x="5605775" y="2595613"/>
            <a:ext cx="805200" cy="61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 rot="5400000">
            <a:off x="5642518" y="4370357"/>
            <a:ext cx="805200" cy="61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650" y="1064992"/>
            <a:ext cx="6695614" cy="54882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9144000" y="2850600"/>
            <a:ext cx="25686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Figura 3 - a) Módulo de Young de diferentes materiais comparados ao tecido cerebral; b)  Rigidez a Flexão de diferentes eletrodos. c)Interface de sonda neural-tecido neurol. Fonte: HONG 2019.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7955500" y="1354700"/>
            <a:ext cx="2894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Modificação da superfície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1354700"/>
            <a:ext cx="6723801" cy="37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8348500" y="2163338"/>
            <a:ext cx="24921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Anodização potenciostática 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Eletrospinning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b="1" lang="pt-BR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PECVD (Plasma Enhanced Chemical Vapor Deposition)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pt-BR" sz="1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Jateamento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173675" y="5276350"/>
            <a:ext cx="46200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http://www.demec.ufpr.br/portal/gbio/tratamentos-superficiais/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550" y="4423513"/>
            <a:ext cx="4619997" cy="143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8649475" y="6453338"/>
            <a:ext cx="2894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DAPPER 2013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457050" y="6042038"/>
            <a:ext cx="42750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Figura x - Diferentes ângulos de contatos para 6 sólidos com superfícies distintas.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latin typeface="Calibri"/>
                <a:ea typeface="Calibri"/>
                <a:cs typeface="Calibri"/>
                <a:sym typeface="Calibri"/>
              </a:rPr>
              <a:t>Ferramentas Utilizadas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2822550"/>
            <a:ext cx="6430101" cy="35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850" y="404675"/>
            <a:ext cx="4244501" cy="32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7163" y="3787400"/>
            <a:ext cx="2419884" cy="29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325875" y="1594750"/>
            <a:ext cx="6019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Materials Project - Disponibiliza dados de milhares de materiais. 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079825" y="6364375"/>
            <a:ext cx="25113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7"/>
              </a:rPr>
              <a:t>https://materialsproject.org/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